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9" r:id="rId1"/>
  </p:sldMasterIdLst>
  <p:sldIdLst>
    <p:sldId id="256" r:id="rId2"/>
    <p:sldId id="257" r:id="rId3"/>
    <p:sldId id="258" r:id="rId4"/>
    <p:sldId id="259" r:id="rId5"/>
    <p:sldId id="263" r:id="rId6"/>
    <p:sldId id="266" r:id="rId7"/>
    <p:sldId id="267" r:id="rId8"/>
    <p:sldId id="268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00" autoAdjust="0"/>
    <p:restoredTop sz="94660"/>
  </p:normalViewPr>
  <p:slideViewPr>
    <p:cSldViewPr snapToGrid="0">
      <p:cViewPr>
        <p:scale>
          <a:sx n="66" d="100"/>
          <a:sy n="66" d="100"/>
        </p:scale>
        <p:origin x="44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94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3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625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6573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0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9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72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79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3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4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5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1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9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02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970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89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06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600" dirty="0">
                <a:latin typeface="AR DARLING" panose="02000000000000000000" pitchFamily="2" charset="0"/>
                <a:cs typeface="Times New Roman" panose="02020603050405020304" pitchFamily="18" charset="0"/>
              </a:rPr>
              <a:t>Design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74470" y="6455411"/>
            <a:ext cx="9448800" cy="402589"/>
          </a:xfrm>
        </p:spPr>
        <p:txBody>
          <a:bodyPr>
            <a:noAutofit/>
          </a:bodyPr>
          <a:lstStyle/>
          <a:p>
            <a:pPr algn="r"/>
            <a:r>
              <a:rPr lang="nl-NL" sz="2400" dirty="0"/>
              <a:t>Sasha, Noortje &amp; Helin</a:t>
            </a:r>
          </a:p>
        </p:txBody>
      </p:sp>
    </p:spTree>
    <p:extLst>
      <p:ext uri="{BB962C8B-B14F-4D97-AF65-F5344CB8AC3E}">
        <p14:creationId xmlns:p14="http://schemas.microsoft.com/office/powerpoint/2010/main" val="3600751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 DARLING" panose="02000000000000000000" pitchFamily="2" charset="0"/>
              </a:rPr>
              <a:t>Zelf aan de slag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Accessoire of sieraad ontwerpen zoals </a:t>
            </a:r>
            <a:r>
              <a:rPr lang="nl-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Rommydebommy</a:t>
            </a:r>
            <a:endParaRPr lang="nl-N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 eetbare dingen in de supermarkt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Nog vragen?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0" y="4615522"/>
            <a:ext cx="3606800" cy="224247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76386" flipH="1" flipV="1">
            <a:off x="8846585" y="2269874"/>
            <a:ext cx="3084028" cy="20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89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 DARLING" panose="02000000000000000000" pitchFamily="2" charset="0"/>
              </a:rPr>
              <a:t>inleiding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Sieraden vroeger                                    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Sieraden nu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Sieraden van </a:t>
            </a:r>
            <a:r>
              <a:rPr lang="nl-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Rommydebommy</a:t>
            </a:r>
            <a:endParaRPr lang="nl-N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Zelf aan de gang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5659">
            <a:off x="7581538" y="2354140"/>
            <a:ext cx="4250547" cy="301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666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 DARLING" panose="02000000000000000000" pitchFamily="2" charset="0"/>
              </a:rPr>
              <a:t>Sieraden vroeger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1500" y="2194560"/>
            <a:ext cx="10820400" cy="40241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Grieken, Romeinen, Egyptenaren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Mannen                                    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Vrouwen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Kinderen                                          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Armen - rijken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61732">
            <a:off x="3641168" y="3280410"/>
            <a:ext cx="3906441" cy="2205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249" y="2945130"/>
            <a:ext cx="4339590" cy="381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533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AR DARLING" panose="02000000000000000000" pitchFamily="2" charset="0"/>
              </a:rPr>
              <a:t>Sieraden nu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Veel minder gedetailleerd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Opvallender                            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Namaak van vroeger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Goedkoper materiaal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Kleurrijker </a:t>
            </a:r>
          </a:p>
          <a:p>
            <a:pPr>
              <a:lnSpc>
                <a:spcPct val="150000"/>
              </a:lnSpc>
            </a:pPr>
            <a:endParaRPr lang="nl-NL" sz="3200" dirty="0"/>
          </a:p>
          <a:p>
            <a:pPr>
              <a:lnSpc>
                <a:spcPct val="150000"/>
              </a:lnSpc>
            </a:pPr>
            <a:endParaRPr lang="nl-NL" sz="32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210" y="3148965"/>
            <a:ext cx="5879523" cy="277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436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95700" y="50632"/>
            <a:ext cx="8610600" cy="1295400"/>
          </a:xfrm>
        </p:spPr>
        <p:txBody>
          <a:bodyPr/>
          <a:lstStyle/>
          <a:p>
            <a:pPr algn="ctr"/>
            <a:r>
              <a:rPr lang="nl-NL" dirty="0">
                <a:latin typeface="AR DARLING" panose="02000000000000000000" pitchFamily="2" charset="0"/>
              </a:rPr>
              <a:t>verschillen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7584" y="1346032"/>
            <a:ext cx="5079991" cy="823912"/>
          </a:xfrm>
        </p:spPr>
        <p:txBody>
          <a:bodyPr>
            <a:noAutofit/>
          </a:bodyPr>
          <a:lstStyle/>
          <a:p>
            <a:pPr algn="ctr"/>
            <a:r>
              <a:rPr lang="nl-NL" sz="5400" dirty="0">
                <a:latin typeface="AR DARLING" panose="02000000000000000000" pitchFamily="2" charset="0"/>
              </a:rPr>
              <a:t>vroeger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5309" y="2541800"/>
            <a:ext cx="3039557" cy="352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7200900" y="1346032"/>
            <a:ext cx="5105400" cy="823912"/>
          </a:xfrm>
        </p:spPr>
        <p:txBody>
          <a:bodyPr>
            <a:noAutofit/>
          </a:bodyPr>
          <a:lstStyle/>
          <a:p>
            <a:r>
              <a:rPr lang="nl-NL" sz="5400" dirty="0">
                <a:latin typeface="AR DARLING" panose="02000000000000000000" pitchFamily="2" charset="0"/>
              </a:rPr>
              <a:t>nu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177696" y="2641432"/>
            <a:ext cx="2559765" cy="327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060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95700" y="50632"/>
            <a:ext cx="8610600" cy="1295400"/>
          </a:xfrm>
        </p:spPr>
        <p:txBody>
          <a:bodyPr/>
          <a:lstStyle/>
          <a:p>
            <a:pPr algn="ctr"/>
            <a:r>
              <a:rPr lang="nl-NL" dirty="0">
                <a:latin typeface="AR DARLING" panose="02000000000000000000" pitchFamily="2" charset="0"/>
              </a:rPr>
              <a:t>verschillen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7584" y="1346032"/>
            <a:ext cx="5079991" cy="823912"/>
          </a:xfrm>
        </p:spPr>
        <p:txBody>
          <a:bodyPr>
            <a:noAutofit/>
          </a:bodyPr>
          <a:lstStyle/>
          <a:p>
            <a:pPr algn="ctr"/>
            <a:r>
              <a:rPr lang="nl-NL" sz="5400" dirty="0">
                <a:latin typeface="AR DARLING" panose="02000000000000000000" pitchFamily="2" charset="0"/>
              </a:rPr>
              <a:t>vroeger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7200900" y="1346032"/>
            <a:ext cx="5105400" cy="823912"/>
          </a:xfrm>
        </p:spPr>
        <p:txBody>
          <a:bodyPr>
            <a:noAutofit/>
          </a:bodyPr>
          <a:lstStyle/>
          <a:p>
            <a:r>
              <a:rPr lang="nl-NL" sz="5400" dirty="0">
                <a:latin typeface="AR DARLING" panose="02000000000000000000" pitchFamily="2" charset="0"/>
              </a:rPr>
              <a:t>nu</a:t>
            </a: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89443" y="3184587"/>
            <a:ext cx="2304488" cy="2981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11342" y="3346145"/>
            <a:ext cx="2255716" cy="2658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4979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95700" y="50632"/>
            <a:ext cx="8610600" cy="1295400"/>
          </a:xfrm>
        </p:spPr>
        <p:txBody>
          <a:bodyPr/>
          <a:lstStyle/>
          <a:p>
            <a:pPr algn="ctr"/>
            <a:r>
              <a:rPr lang="nl-NL" dirty="0">
                <a:latin typeface="AR DARLING" panose="02000000000000000000" pitchFamily="2" charset="0"/>
              </a:rPr>
              <a:t>verschillen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7584" y="1346032"/>
            <a:ext cx="5079991" cy="823912"/>
          </a:xfrm>
        </p:spPr>
        <p:txBody>
          <a:bodyPr>
            <a:noAutofit/>
          </a:bodyPr>
          <a:lstStyle/>
          <a:p>
            <a:pPr algn="ctr"/>
            <a:r>
              <a:rPr lang="nl-NL" sz="5400" dirty="0">
                <a:latin typeface="AR DARLING" panose="02000000000000000000" pitchFamily="2" charset="0"/>
              </a:rPr>
              <a:t>vroeger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7200900" y="1346032"/>
            <a:ext cx="5105400" cy="823912"/>
          </a:xfrm>
        </p:spPr>
        <p:txBody>
          <a:bodyPr>
            <a:noAutofit/>
          </a:bodyPr>
          <a:lstStyle/>
          <a:p>
            <a:r>
              <a:rPr lang="nl-NL" sz="5400" dirty="0">
                <a:latin typeface="AR DARLING" panose="02000000000000000000" pitchFamily="2" charset="0"/>
              </a:rPr>
              <a:t>nu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0900" y="3318049"/>
            <a:ext cx="2705100" cy="219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792615" y="3465344"/>
            <a:ext cx="3581149" cy="181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888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95700" y="50632"/>
            <a:ext cx="8610600" cy="1295400"/>
          </a:xfrm>
        </p:spPr>
        <p:txBody>
          <a:bodyPr/>
          <a:lstStyle/>
          <a:p>
            <a:pPr algn="ctr"/>
            <a:r>
              <a:rPr lang="nl-NL" dirty="0">
                <a:latin typeface="AR DARLING" panose="02000000000000000000" pitchFamily="2" charset="0"/>
              </a:rPr>
              <a:t>verschillen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7584" y="1346032"/>
            <a:ext cx="5079991" cy="823912"/>
          </a:xfrm>
        </p:spPr>
        <p:txBody>
          <a:bodyPr>
            <a:noAutofit/>
          </a:bodyPr>
          <a:lstStyle/>
          <a:p>
            <a:pPr algn="ctr"/>
            <a:r>
              <a:rPr lang="nl-NL" sz="5400" dirty="0">
                <a:latin typeface="AR DARLING" panose="02000000000000000000" pitchFamily="2" charset="0"/>
              </a:rPr>
              <a:t>vroeger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7200900" y="1346032"/>
            <a:ext cx="5105400" cy="823912"/>
          </a:xfrm>
        </p:spPr>
        <p:txBody>
          <a:bodyPr>
            <a:noAutofit/>
          </a:bodyPr>
          <a:lstStyle/>
          <a:p>
            <a:r>
              <a:rPr lang="nl-NL" sz="5400" dirty="0">
                <a:latin typeface="AR DARLING" panose="02000000000000000000" pitchFamily="2" charset="0"/>
              </a:rPr>
              <a:t>nu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248230" y="3075441"/>
            <a:ext cx="4149270" cy="2704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8427" y="3236687"/>
            <a:ext cx="4855108" cy="2409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9796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latin typeface="AR DARLING" panose="02000000000000000000" pitchFamily="2" charset="0"/>
              </a:rPr>
              <a:t>rommydebommy</a:t>
            </a:r>
            <a:endParaRPr lang="nl-NL" dirty="0">
              <a:latin typeface="AR DARLING" panose="02000000000000000000" pitchFamily="2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Rommy</a:t>
            </a: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Kuperus                         </a:t>
            </a:r>
          </a:p>
          <a:p>
            <a:pPr>
              <a:lnSpc>
                <a:spcPct val="150000"/>
              </a:lnSpc>
            </a:pPr>
            <a:r>
              <a:rPr lang="nl-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Accesoires</a:t>
            </a: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op eten lijken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Supermarkt 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https://youtu.be/ms9bTnrEe8E</a:t>
            </a:r>
          </a:p>
          <a:p>
            <a:endParaRPr lang="nl-N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7245">
            <a:off x="6938010" y="2057401"/>
            <a:ext cx="4970410" cy="311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0926119"/>
      </p:ext>
    </p:extLst>
  </p:cSld>
  <p:clrMapOvr>
    <a:masterClrMapping/>
  </p:clrMapOvr>
</p:sld>
</file>

<file path=ppt/theme/theme1.xml><?xml version="1.0" encoding="utf-8"?>
<a:theme xmlns:a="http://schemas.openxmlformats.org/drawingml/2006/main" name="Condensspoor">
  <a:themeElements>
    <a:clrScheme name="Condensspo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Condensspo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densspo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TM04033937[[fn=Condensspoor]]</Template>
  <TotalTime>557</TotalTime>
  <Words>86</Words>
  <Application>Microsoft Office PowerPoint</Application>
  <PresentationFormat>Breedbeeld</PresentationFormat>
  <Paragraphs>40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 DARLING</vt:lpstr>
      <vt:lpstr>Arial</vt:lpstr>
      <vt:lpstr>Century Gothic</vt:lpstr>
      <vt:lpstr>Times New Roman</vt:lpstr>
      <vt:lpstr>Condensspoor</vt:lpstr>
      <vt:lpstr>Design</vt:lpstr>
      <vt:lpstr>inleiding</vt:lpstr>
      <vt:lpstr>Sieraden vroeger</vt:lpstr>
      <vt:lpstr>Sieraden nu</vt:lpstr>
      <vt:lpstr>verschillen</vt:lpstr>
      <vt:lpstr>verschillen</vt:lpstr>
      <vt:lpstr>verschillen</vt:lpstr>
      <vt:lpstr>verschillen</vt:lpstr>
      <vt:lpstr>rommydebommy</vt:lpstr>
      <vt:lpstr>Zelf aan de slag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Helin De Helin</dc:creator>
  <cp:lastModifiedBy>Helin De Helin</cp:lastModifiedBy>
  <cp:revision>14</cp:revision>
  <dcterms:created xsi:type="dcterms:W3CDTF">2016-03-23T21:30:06Z</dcterms:created>
  <dcterms:modified xsi:type="dcterms:W3CDTF">2016-03-24T06:48:04Z</dcterms:modified>
</cp:coreProperties>
</file>